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7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1"/>
  </p:normalViewPr>
  <p:slideViewPr>
    <p:cSldViewPr>
      <p:cViewPr varScale="1">
        <p:scale>
          <a:sx n="100" d="100"/>
          <a:sy n="100" d="100"/>
        </p:scale>
        <p:origin x="90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CD7BF1A-5175-425D-8D0E-5B10B8A1A290}" type="datetimeFigureOut">
              <a:rPr lang="en-US" smtClean="0"/>
              <a:t>12/28/19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78DEB1F-E8C8-41A6-8504-B638C3B36B5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39627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BF1A-5175-425D-8D0E-5B10B8A1A290}" type="datetimeFigureOut">
              <a:rPr lang="en-US" smtClean="0"/>
              <a:t>12/28/19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EB1F-E8C8-41A6-8504-B638C3B36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30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BF1A-5175-425D-8D0E-5B10B8A1A290}" type="datetimeFigureOut">
              <a:rPr lang="en-US" smtClean="0"/>
              <a:t>12/28/19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EB1F-E8C8-41A6-8504-B638C3B36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923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BF1A-5175-425D-8D0E-5B10B8A1A290}" type="datetimeFigureOut">
              <a:rPr lang="en-US" smtClean="0"/>
              <a:t>12/28/19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EB1F-E8C8-41A6-8504-B638C3B36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82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CD7BF1A-5175-425D-8D0E-5B10B8A1A290}" type="datetimeFigureOut">
              <a:rPr lang="en-US" smtClean="0"/>
              <a:t>12/28/19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78DEB1F-E8C8-41A6-8504-B638C3B36B51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785532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BF1A-5175-425D-8D0E-5B10B8A1A290}" type="datetimeFigureOut">
              <a:rPr lang="en-US" smtClean="0"/>
              <a:t>12/28/19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EB1F-E8C8-41A6-8504-B638C3B36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5144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BF1A-5175-425D-8D0E-5B10B8A1A290}" type="datetimeFigureOut">
              <a:rPr lang="en-US" smtClean="0"/>
              <a:t>12/28/19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EB1F-E8C8-41A6-8504-B638C3B36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071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BF1A-5175-425D-8D0E-5B10B8A1A290}" type="datetimeFigureOut">
              <a:rPr lang="en-US" smtClean="0"/>
              <a:t>12/28/19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EB1F-E8C8-41A6-8504-B638C3B36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72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BF1A-5175-425D-8D0E-5B10B8A1A290}" type="datetimeFigureOut">
              <a:rPr lang="en-US" smtClean="0"/>
              <a:t>12/28/19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DEB1F-E8C8-41A6-8504-B638C3B36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764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CD7BF1A-5175-425D-8D0E-5B10B8A1A290}" type="datetimeFigureOut">
              <a:rPr lang="en-US" smtClean="0"/>
              <a:t>12/28/19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278DEB1F-E8C8-41A6-8504-B638C3B36B5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56578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CD7BF1A-5175-425D-8D0E-5B10B8A1A290}" type="datetimeFigureOut">
              <a:rPr lang="en-US" smtClean="0"/>
              <a:t>12/28/19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278DEB1F-E8C8-41A6-8504-B638C3B36B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47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CD7BF1A-5175-425D-8D0E-5B10B8A1A290}" type="datetimeFigureOut">
              <a:rPr lang="en-US" smtClean="0"/>
              <a:t>12/28/19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78DEB1F-E8C8-41A6-8504-B638C3B36B5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29677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81201"/>
            <a:ext cx="9144000" cy="1793167"/>
          </a:xfrm>
        </p:spPr>
        <p:txBody>
          <a:bodyPr/>
          <a:lstStyle/>
          <a:p>
            <a:pPr marL="182880"/>
            <a:r>
              <a:rPr lang="zh-TW" altLang="en-US" sz="60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將你最好的獻給主</a:t>
            </a:r>
            <a:br>
              <a:rPr lang="en-US" altLang="zh-TW" sz="60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 of Your Best to the Master</a:t>
            </a:r>
            <a:endParaRPr lang="en-US" sz="60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56400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甘心奉獻得主賞賜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kam-sim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 Chu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天父差愛子降世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Give, and to you shall be given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God His beloved Son gave;</a:t>
            </a:r>
          </a:p>
        </p:txBody>
      </p:sp>
    </p:spTree>
    <p:extLst>
      <p:ext uri="{BB962C8B-B14F-4D97-AF65-F5344CB8AC3E}">
        <p14:creationId xmlns:p14="http://schemas.microsoft.com/office/powerpoint/2010/main" val="3536209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要樂意盡忠服事主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lok-i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hok-sai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將最好奉獻給祂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hong-hian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I.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Gratefully seeking to serve Him,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 Him the best that you have.</a:t>
            </a:r>
          </a:p>
        </p:txBody>
      </p:sp>
    </p:spTree>
    <p:extLst>
      <p:ext uri="{BB962C8B-B14F-4D97-AF65-F5344CB8AC3E}">
        <p14:creationId xmlns:p14="http://schemas.microsoft.com/office/powerpoint/2010/main" val="1975664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將你最好的奉獻給祂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ho   e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ho   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獻你青春的生命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chheng-chhun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seng-beng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 of your best to the Master,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 of the strength of your youth;</a:t>
            </a:r>
          </a:p>
        </p:txBody>
      </p:sp>
    </p:spTree>
    <p:extLst>
      <p:ext uri="{BB962C8B-B14F-4D97-AF65-F5344CB8AC3E}">
        <p14:creationId xmlns:p14="http://schemas.microsoft.com/office/powerpoint/2010/main" val="1450872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穿着救恩全副軍裝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Chheng-tioh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kun-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忠心為真理打仗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Tiong-sim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chin-li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phah-chian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Clad in salvation’s full armor,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Join in the battle for truth.</a:t>
            </a:r>
          </a:p>
        </p:txBody>
      </p:sp>
    </p:spTree>
    <p:extLst>
      <p:ext uri="{BB962C8B-B14F-4D97-AF65-F5344CB8AC3E}">
        <p14:creationId xmlns:p14="http://schemas.microsoft.com/office/powerpoint/2010/main" val="2459613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將你最好的獻給祂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ho  e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ho  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主愛偉大無可比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-tai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 of your best to the Master,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Naught else is worthy His love;</a:t>
            </a:r>
          </a:p>
        </p:txBody>
      </p:sp>
    </p:spTree>
    <p:extLst>
      <p:ext uri="{BB962C8B-B14F-4D97-AF65-F5344CB8AC3E}">
        <p14:creationId xmlns:p14="http://schemas.microsoft.com/office/powerpoint/2010/main" val="12226365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放棄天上榮耀富貴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Pang-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eng-iau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hu-kui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祂作贖價捨自己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gave Himself for your ransom,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Gave up His glory above:</a:t>
            </a: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08415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祂捨生命毫無怨言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seng-beng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oan-gian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從罪污中救贖你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u  toing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Laid down His life without murmur,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You from sin’s ruin to save;</a:t>
            </a:r>
          </a:p>
        </p:txBody>
      </p:sp>
    </p:spTree>
    <p:extLst>
      <p:ext uri="{BB962C8B-B14F-4D97-AF65-F5344CB8AC3E}">
        <p14:creationId xmlns:p14="http://schemas.microsoft.com/office/powerpoint/2010/main" val="7119894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你要盡心盡力愛主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lat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將最好奉獻給祂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hong-hian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I.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 Him your heart’s adoration,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 Him the best that you have.</a:t>
            </a:r>
          </a:p>
        </p:txBody>
      </p:sp>
    </p:spTree>
    <p:extLst>
      <p:ext uri="{BB962C8B-B14F-4D97-AF65-F5344CB8AC3E}">
        <p14:creationId xmlns:p14="http://schemas.microsoft.com/office/powerpoint/2010/main" val="30868501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將你最好的奉獻給祂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ho   e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ho  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獻你青春的生命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chheng-chhun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seng-beng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 of your best to the Master,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 of the strength of your youth;</a:t>
            </a:r>
          </a:p>
        </p:txBody>
      </p:sp>
    </p:spTree>
    <p:extLst>
      <p:ext uri="{BB962C8B-B14F-4D97-AF65-F5344CB8AC3E}">
        <p14:creationId xmlns:p14="http://schemas.microsoft.com/office/powerpoint/2010/main" val="20838935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穿着救恩全副軍裝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Chheng-tioh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kun-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忠心為真理打仗</a:t>
            </a:r>
            <a:r>
              <a:rPr lang="en-PH" altLang="zh-TW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Tiong-sim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chin-li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phah-chian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Clad in salvation’s full armor,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Join in the battle for truth.</a:t>
            </a:r>
          </a:p>
        </p:txBody>
      </p:sp>
    </p:spTree>
    <p:extLst>
      <p:ext uri="{BB962C8B-B14F-4D97-AF65-F5344CB8AC3E}">
        <p14:creationId xmlns:p14="http://schemas.microsoft.com/office/powerpoint/2010/main" val="4250511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將你最好的獻給祂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ho  e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ho  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獻你年青的力量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lek-liong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 of your best to the Master,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 of the strength of your youth;</a:t>
            </a:r>
          </a:p>
        </p:txBody>
      </p:sp>
    </p:spTree>
    <p:extLst>
      <p:ext uri="{BB962C8B-B14F-4D97-AF65-F5344CB8AC3E}">
        <p14:creationId xmlns:p14="http://schemas.microsoft.com/office/powerpoint/2010/main" val="948896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將你純潔熱情心靈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sun-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kiat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jiat-cheng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sim-leng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忠心為真理打仗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chin-li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phah-chian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Throw your soul’s fresh, glowing ardor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Into the battle for truth.</a:t>
            </a: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2655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主耶穌已有好榜樣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u   ho  pong-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勇敢堅定的心志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iong-kam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kian-teng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sim-chi,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has set the example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Dauntless was He, young and brave;</a:t>
            </a:r>
          </a:p>
        </p:txBody>
      </p:sp>
    </p:spTree>
    <p:extLst>
      <p:ext uri="{BB962C8B-B14F-4D97-AF65-F5344CB8AC3E}">
        <p14:creationId xmlns:p14="http://schemas.microsoft.com/office/powerpoint/2010/main" val="2078676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你要忠心敬虔愛主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keng-khian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將最好奉獻給祂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hong-hian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ho-I.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 Him your loyal devotion,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 Him the best that you have.</a:t>
            </a:r>
          </a:p>
        </p:txBody>
      </p:sp>
    </p:spTree>
    <p:extLst>
      <p:ext uri="{BB962C8B-B14F-4D97-AF65-F5344CB8AC3E}">
        <p14:creationId xmlns:p14="http://schemas.microsoft.com/office/powerpoint/2010/main" val="4224617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將你最好的獻給祂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ho  e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ho  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獻你青春的生命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chheng-chhun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seng-beng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 of your best to the Master,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 of the strength of your youth;</a:t>
            </a:r>
          </a:p>
        </p:txBody>
      </p:sp>
      <p:sp>
        <p:nvSpPr>
          <p:cNvPr id="2" name="Rectangle 1"/>
          <p:cNvSpPr/>
          <p:nvPr/>
        </p:nvSpPr>
        <p:spPr>
          <a:xfrm>
            <a:off x="-1295400" y="3244334"/>
            <a:ext cx="75991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b="1" dirty="0">
                <a:latin typeface="DFKai-SB" pitchFamily="65" charset="-120"/>
                <a:ea typeface="DFKai-SB" pitchFamily="65" charset="-120"/>
              </a:rPr>
              <a:t>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902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穿着救恩全副軍裝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Chheng-tioh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kun-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忠心為真理打仗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chin-li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phah-chian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Clad in salvation’s full armor,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Join in the battle for truth.</a:t>
            </a:r>
          </a:p>
        </p:txBody>
      </p:sp>
    </p:spTree>
    <p:extLst>
      <p:ext uri="{BB962C8B-B14F-4D97-AF65-F5344CB8AC3E}">
        <p14:creationId xmlns:p14="http://schemas.microsoft.com/office/powerpoint/2010/main" val="1535070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將你最好的獻給祂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ho  e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ho  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在你心中居首位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sim-  toing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 of your best to the Master,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 Him first place in your heart;</a:t>
            </a:r>
          </a:p>
        </p:txBody>
      </p:sp>
    </p:spTree>
    <p:extLst>
      <p:ext uri="{BB962C8B-B14F-4D97-AF65-F5344CB8AC3E}">
        <p14:creationId xmlns:p14="http://schemas.microsoft.com/office/powerpoint/2010/main" val="2288281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作主聖工尊主為大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seng-kang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奉獻一切最寶貴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it-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po-kui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 Him first place in your service,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Consecrate every part.</a:t>
            </a:r>
          </a:p>
          <a:p>
            <a:pPr marL="45720" indent="0" algn="ctr">
              <a:buNone/>
            </a:pPr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795875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206</TotalTime>
  <Words>777</Words>
  <Application>Microsoft Macintosh PowerPoint</Application>
  <PresentationFormat>Widescreen</PresentationFormat>
  <Paragraphs>134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DFKai-SB</vt:lpstr>
      <vt:lpstr>Arial</vt:lpstr>
      <vt:lpstr>Candara</vt:lpstr>
      <vt:lpstr>Gill Sans MT</vt:lpstr>
      <vt:lpstr>Impact</vt:lpstr>
      <vt:lpstr>Badge</vt:lpstr>
      <vt:lpstr>將你最好的獻給主 Give of Your Best to the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將你最好的獻給主 Give of Your Best to the Master</dc:title>
  <dc:creator>GGC Tech</dc:creator>
  <cp:lastModifiedBy>MIS GGC</cp:lastModifiedBy>
  <cp:revision>28</cp:revision>
  <dcterms:created xsi:type="dcterms:W3CDTF">2017-04-12T04:03:19Z</dcterms:created>
  <dcterms:modified xsi:type="dcterms:W3CDTF">2019-12-28T06:47:56Z</dcterms:modified>
</cp:coreProperties>
</file>